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A54ED-8CA3-4BD3-9436-7889997545D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7377-8995-46B1-A84E-D85045108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7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351D-1C7C-4BAD-8FB0-8E1737EEB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2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7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7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7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4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5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8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5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8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A294C-C360-47F2-A9E9-D3BC0D382018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F13E-055D-4B24-BB47-8EEEDA75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Admin\Desktop\IMG_0508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0" y="1"/>
            <a:ext cx="12192000" cy="68795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943" y="1795559"/>
            <a:ext cx="10556631" cy="1373895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Does climate change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alter mercury fluxes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in northern hardwood forests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1667" y="4618893"/>
            <a:ext cx="10956382" cy="81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Yang Yang</a:t>
            </a:r>
            <a:r>
              <a:rPr lang="en-US" sz="4000" baseline="30000" dirty="0"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Linghui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Meng</a:t>
            </a:r>
            <a:r>
              <a:rPr lang="en-US" sz="4000" baseline="30000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Mario Montesdeoca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Ruth Yanai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Charley Driscoll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State University of New York-ESF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, Syracuse University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8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Background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C:\Users\LenovoAdmin\Desktop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9050"/>
            <a:ext cx="4343400" cy="417895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86464" y="1066800"/>
            <a:ext cx="3810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5264" y="1066800"/>
            <a:ext cx="3810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Elemental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Hg reactive gaseous Hg particulate Hg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52800" y="457200"/>
            <a:ext cx="48006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LenovoAdmin\Desktop\Cap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666" y="2819400"/>
            <a:ext cx="4428667" cy="37743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144000" y="5185722"/>
            <a:ext cx="14478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Forests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Lakes</a:t>
            </a:r>
          </a:p>
        </p:txBody>
      </p:sp>
      <p:sp>
        <p:nvSpPr>
          <p:cNvPr id="11" name="Oval 10"/>
          <p:cNvSpPr/>
          <p:nvPr/>
        </p:nvSpPr>
        <p:spPr>
          <a:xfrm>
            <a:off x="8229600" y="4572000"/>
            <a:ext cx="29718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743200"/>
            <a:ext cx="35814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Municipal waste incinerators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23204" y="3635324"/>
            <a:ext cx="28194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Electric utilities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etc.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370713" y="6564923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400" i="1" dirty="0">
                <a:latin typeface="Times New Roman" pitchFamily="18" charset="0"/>
                <a:ea typeface="+mj-ea"/>
                <a:cs typeface="Times New Roman" pitchFamily="18" charset="0"/>
              </a:rPr>
              <a:t>USEPA 2005, NESCAUM 2005.</a:t>
            </a:r>
            <a:endParaRPr kumimoji="0" lang="en-US" sz="1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0" y="2286000"/>
            <a:ext cx="3505200" cy="2362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378857" y="467834"/>
            <a:ext cx="8474828" cy="6143423"/>
            <a:chOff x="1378857" y="467834"/>
            <a:chExt cx="8474828" cy="61434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8"/>
            <a:stretch/>
          </p:blipFill>
          <p:spPr>
            <a:xfrm>
              <a:off x="1652514" y="467834"/>
              <a:ext cx="8201171" cy="6085366"/>
            </a:xfrm>
            <a:prstGeom prst="rect">
              <a:avLst/>
            </a:prstGeom>
          </p:spPr>
        </p:pic>
        <p:sp>
          <p:nvSpPr>
            <p:cNvPr id="18" name="Title 1"/>
            <p:cNvSpPr txBox="1">
              <a:spLocks/>
            </p:cNvSpPr>
            <p:nvPr/>
          </p:nvSpPr>
          <p:spPr>
            <a:xfrm>
              <a:off x="1378857" y="6306457"/>
              <a:ext cx="2743200" cy="304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400" i="1" dirty="0">
                  <a:latin typeface="Times New Roman" pitchFamily="18" charset="0"/>
                  <a:ea typeface="+mj-ea"/>
                  <a:cs typeface="Times New Roman" pitchFamily="18" charset="0"/>
                </a:rPr>
                <a:t>Zhou et al. 2016</a:t>
              </a:r>
              <a:endPara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7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Lenovo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09" y="1711141"/>
            <a:ext cx="4581230" cy="4401181"/>
          </a:xfrm>
          <a:prstGeom prst="rect">
            <a:avLst/>
          </a:prstGeom>
          <a:noFill/>
        </p:spPr>
      </p:pic>
      <p:sp>
        <p:nvSpPr>
          <p:cNvPr id="16" name="Right Arrow 13"/>
          <p:cNvSpPr/>
          <p:nvPr/>
        </p:nvSpPr>
        <p:spPr>
          <a:xfrm rot="5400000">
            <a:off x="1037833" y="641464"/>
            <a:ext cx="690326" cy="523580"/>
          </a:xfrm>
          <a:prstGeom prst="rightArrow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64127" y="657186"/>
            <a:ext cx="3589607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Wet&amp;dry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deposition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81358" y="2166411"/>
            <a:ext cx="716428" cy="38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Hg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84453" y="4602091"/>
            <a:ext cx="716428" cy="38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Hg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9942" y="4461292"/>
            <a:ext cx="791264" cy="389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Hg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Right Arrow 13"/>
          <p:cNvSpPr/>
          <p:nvPr/>
        </p:nvSpPr>
        <p:spPr>
          <a:xfrm rot="5400000">
            <a:off x="-790545" y="2799176"/>
            <a:ext cx="2904487" cy="273216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13"/>
          <p:cNvSpPr/>
          <p:nvPr/>
        </p:nvSpPr>
        <p:spPr>
          <a:xfrm rot="1998571">
            <a:off x="1114031" y="1569833"/>
            <a:ext cx="537927" cy="656046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132086" y="1551360"/>
            <a:ext cx="4758139" cy="4997132"/>
            <a:chOff x="7040655" y="1488969"/>
            <a:chExt cx="4758139" cy="499713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655" y="1488969"/>
              <a:ext cx="4758139" cy="499713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7180011" y="4866323"/>
              <a:ext cx="43191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/>
          <p:cNvSpPr txBox="1">
            <a:spLocks/>
          </p:cNvSpPr>
          <p:nvPr/>
        </p:nvSpPr>
        <p:spPr>
          <a:xfrm>
            <a:off x="8981371" y="5077338"/>
            <a:ext cx="716428" cy="38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Hg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680174" y="4866323"/>
            <a:ext cx="716428" cy="38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Hg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Right Arrow 13"/>
          <p:cNvSpPr/>
          <p:nvPr/>
        </p:nvSpPr>
        <p:spPr>
          <a:xfrm rot="5400000">
            <a:off x="7335057" y="4280756"/>
            <a:ext cx="647112" cy="524022"/>
          </a:xfrm>
          <a:prstGeom prst="rightArrow">
            <a:avLst/>
          </a:prstGeom>
          <a:noFill/>
          <a:ln w="25400" cap="flat" cmpd="sng" algn="ctr">
            <a:solidFill>
              <a:srgbClr val="F9070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885454" y="4242142"/>
            <a:ext cx="1226234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Litter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" name="Right Arrow 13"/>
          <p:cNvSpPr/>
          <p:nvPr/>
        </p:nvSpPr>
        <p:spPr>
          <a:xfrm rot="5400000">
            <a:off x="7456108" y="641464"/>
            <a:ext cx="690326" cy="523580"/>
          </a:xfrm>
          <a:prstGeom prst="rightArrow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044844" y="522254"/>
            <a:ext cx="3589607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Wet&amp;dry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deposition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Right Arrow 13"/>
          <p:cNvSpPr/>
          <p:nvPr/>
        </p:nvSpPr>
        <p:spPr>
          <a:xfrm rot="5400000" flipH="1">
            <a:off x="3422645" y="2446664"/>
            <a:ext cx="5079518" cy="1230698"/>
          </a:xfrm>
          <a:prstGeom prst="rightArrow">
            <a:avLst/>
          </a:prstGeom>
          <a:noFill/>
          <a:ln w="25400" cap="flat" cmpd="sng" algn="ctr">
            <a:solidFill>
              <a:srgbClr val="F9070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326143" y="5921319"/>
            <a:ext cx="1469579" cy="38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Soil Hg evasion 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" name="Right Arrow 13"/>
          <p:cNvSpPr/>
          <p:nvPr/>
        </p:nvSpPr>
        <p:spPr>
          <a:xfrm rot="5400000">
            <a:off x="2945013" y="3897858"/>
            <a:ext cx="636315" cy="304136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352194" y="3834601"/>
            <a:ext cx="2207573" cy="37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Throughfall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" name="Right Arrow 13"/>
          <p:cNvSpPr/>
          <p:nvPr/>
        </p:nvSpPr>
        <p:spPr>
          <a:xfrm rot="5400000">
            <a:off x="5166065" y="2871692"/>
            <a:ext cx="3631393" cy="377768"/>
          </a:xfrm>
          <a:prstGeom prst="rightArrow">
            <a:avLst/>
          </a:prstGeom>
          <a:noFill/>
          <a:ln w="25400" cap="flat" cmpd="sng" algn="ctr">
            <a:solidFill>
              <a:srgbClr val="F9070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ight Arrow 13"/>
          <p:cNvSpPr/>
          <p:nvPr/>
        </p:nvSpPr>
        <p:spPr>
          <a:xfrm rot="5400000">
            <a:off x="7456108" y="641465"/>
            <a:ext cx="690326" cy="523580"/>
          </a:xfrm>
          <a:prstGeom prst="rightArrow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044844" y="522255"/>
            <a:ext cx="3589607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Wet&amp;dry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deposition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23" grpId="0" animBg="1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40" grpId="0" animBg="1"/>
      <p:bldP spid="4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3" y="422027"/>
            <a:ext cx="4618579" cy="3002077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2147411" y="1495651"/>
            <a:ext cx="1778042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Warming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2" y="3613048"/>
            <a:ext cx="4618579" cy="3002077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810068" y="4689847"/>
            <a:ext cx="2452725" cy="8484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Freezing and warming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89" y="422027"/>
            <a:ext cx="5348912" cy="3002077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7865804" y="1495651"/>
            <a:ext cx="1778042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Ice storm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89" y="3613048"/>
            <a:ext cx="5378212" cy="3002077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7865804" y="4847623"/>
            <a:ext cx="1778042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Drought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27142" y="233083"/>
            <a:ext cx="1659988" cy="815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CCASE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27142" y="3424104"/>
            <a:ext cx="1659988" cy="815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CCASE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7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enovo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68" y="1345380"/>
            <a:ext cx="5276876" cy="5069487"/>
          </a:xfrm>
          <a:prstGeom prst="rect">
            <a:avLst/>
          </a:prstGeom>
          <a:noFill/>
        </p:spPr>
      </p:pic>
      <p:sp>
        <p:nvSpPr>
          <p:cNvPr id="10" name="Right Arrow 13"/>
          <p:cNvSpPr/>
          <p:nvPr/>
        </p:nvSpPr>
        <p:spPr>
          <a:xfrm rot="5400000">
            <a:off x="2485769" y="3026375"/>
            <a:ext cx="2119527" cy="458793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06178" y="3662223"/>
            <a:ext cx="2489230" cy="426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Throughfall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56821" y="2196007"/>
            <a:ext cx="2489230" cy="426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Litterfall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Right Arrow 13"/>
          <p:cNvSpPr/>
          <p:nvPr/>
        </p:nvSpPr>
        <p:spPr>
          <a:xfrm rot="5400000">
            <a:off x="434366" y="485933"/>
            <a:ext cx="690326" cy="523580"/>
          </a:xfrm>
          <a:prstGeom prst="rightArrow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0660" y="501655"/>
            <a:ext cx="3589607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Wet&amp;dry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deposition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Right Arrow 13"/>
          <p:cNvSpPr/>
          <p:nvPr/>
        </p:nvSpPr>
        <p:spPr>
          <a:xfrm rot="5400000" flipH="1">
            <a:off x="622435" y="3834318"/>
            <a:ext cx="814420" cy="337933"/>
          </a:xfrm>
          <a:prstGeom prst="rightArrow">
            <a:avLst/>
          </a:prstGeom>
          <a:noFill/>
          <a:ln w="25400" cap="flat" cmpd="sng" algn="ctr">
            <a:solidFill>
              <a:srgbClr val="F9070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33178" y="3875524"/>
            <a:ext cx="2182959" cy="440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Soil evasion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ight Arrow 13"/>
          <p:cNvSpPr/>
          <p:nvPr/>
        </p:nvSpPr>
        <p:spPr>
          <a:xfrm rot="5400000">
            <a:off x="3954410" y="3934525"/>
            <a:ext cx="732940" cy="342940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26" y="295196"/>
            <a:ext cx="4618579" cy="3002077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8321894" y="1368820"/>
            <a:ext cx="1778042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Warming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6901625" y="106252"/>
            <a:ext cx="1659988" cy="815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CCASE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75" y="3486217"/>
            <a:ext cx="4618579" cy="3002077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8195752" y="4563016"/>
            <a:ext cx="2452725" cy="8484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Freezing and warming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enovo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68" y="1345380"/>
            <a:ext cx="5276876" cy="5069487"/>
          </a:xfrm>
          <a:prstGeom prst="rect">
            <a:avLst/>
          </a:prstGeom>
          <a:noFill/>
        </p:spPr>
      </p:pic>
      <p:sp>
        <p:nvSpPr>
          <p:cNvPr id="7" name="Right Arrow 13"/>
          <p:cNvSpPr/>
          <p:nvPr/>
        </p:nvSpPr>
        <p:spPr>
          <a:xfrm rot="5400000">
            <a:off x="2485769" y="3026375"/>
            <a:ext cx="2119527" cy="458793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56821" y="2196007"/>
            <a:ext cx="2489230" cy="426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Litterfall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ight Arrow 13"/>
          <p:cNvSpPr/>
          <p:nvPr/>
        </p:nvSpPr>
        <p:spPr>
          <a:xfrm rot="5400000">
            <a:off x="434366" y="485933"/>
            <a:ext cx="690326" cy="523580"/>
          </a:xfrm>
          <a:prstGeom prst="rightArrow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60660" y="501655"/>
            <a:ext cx="3589607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Wet&amp;dry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deposition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ight Arrow 13"/>
          <p:cNvSpPr/>
          <p:nvPr/>
        </p:nvSpPr>
        <p:spPr>
          <a:xfrm rot="5400000" flipH="1">
            <a:off x="622435" y="3834318"/>
            <a:ext cx="814420" cy="337933"/>
          </a:xfrm>
          <a:prstGeom prst="rightArrow">
            <a:avLst/>
          </a:prstGeom>
          <a:noFill/>
          <a:ln w="25400" cap="flat" cmpd="sng" algn="ctr">
            <a:solidFill>
              <a:srgbClr val="F9070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33178" y="3875524"/>
            <a:ext cx="2182959" cy="440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Soil evasion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Right Arrow 13"/>
          <p:cNvSpPr/>
          <p:nvPr/>
        </p:nvSpPr>
        <p:spPr>
          <a:xfrm rot="5400000">
            <a:off x="3954410" y="3934525"/>
            <a:ext cx="732940" cy="342940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93" y="1754732"/>
            <a:ext cx="5348912" cy="300207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07828" y="2874285"/>
            <a:ext cx="1778042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Ice storm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06178" y="3662223"/>
            <a:ext cx="2489230" cy="426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Throughfall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5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enovo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68" y="1345380"/>
            <a:ext cx="5276876" cy="5069487"/>
          </a:xfrm>
          <a:prstGeom prst="rect">
            <a:avLst/>
          </a:prstGeom>
          <a:noFill/>
        </p:spPr>
      </p:pic>
      <p:sp>
        <p:nvSpPr>
          <p:cNvPr id="5" name="Right Arrow 13"/>
          <p:cNvSpPr/>
          <p:nvPr/>
        </p:nvSpPr>
        <p:spPr>
          <a:xfrm rot="5400000">
            <a:off x="2485769" y="3026375"/>
            <a:ext cx="2119527" cy="458793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56821" y="2196007"/>
            <a:ext cx="2489230" cy="426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Litterfall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ight Arrow 13"/>
          <p:cNvSpPr/>
          <p:nvPr/>
        </p:nvSpPr>
        <p:spPr>
          <a:xfrm rot="5400000">
            <a:off x="434366" y="485933"/>
            <a:ext cx="690326" cy="523580"/>
          </a:xfrm>
          <a:prstGeom prst="rightArrow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0660" y="501655"/>
            <a:ext cx="3589607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Wet&amp;dry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deposition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ight Arrow 13"/>
          <p:cNvSpPr/>
          <p:nvPr/>
        </p:nvSpPr>
        <p:spPr>
          <a:xfrm rot="5400000" flipH="1">
            <a:off x="622435" y="3834318"/>
            <a:ext cx="814420" cy="337933"/>
          </a:xfrm>
          <a:prstGeom prst="rightArrow">
            <a:avLst/>
          </a:prstGeom>
          <a:noFill/>
          <a:ln w="25400" cap="flat" cmpd="sng" algn="ctr">
            <a:solidFill>
              <a:srgbClr val="F9070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33178" y="3875524"/>
            <a:ext cx="2182959" cy="440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Soil evasion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ight Arrow 13"/>
          <p:cNvSpPr/>
          <p:nvPr/>
        </p:nvSpPr>
        <p:spPr>
          <a:xfrm rot="5400000">
            <a:off x="3954410" y="3934525"/>
            <a:ext cx="732940" cy="342940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06178" y="3662223"/>
            <a:ext cx="2489230" cy="426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Throughfall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05" y="1981196"/>
            <a:ext cx="5378212" cy="300207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484420" y="3215771"/>
            <a:ext cx="1778042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Drought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5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6" y="168809"/>
            <a:ext cx="5348912" cy="30020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2276" y="168809"/>
            <a:ext cx="1778042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Ice storm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1962" y="3606078"/>
            <a:ext cx="3544278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Plot 4-control plot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1962" y="4307731"/>
            <a:ext cx="4177324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Plot 5-high treated plot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49069" y="433617"/>
            <a:ext cx="3544278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Throughfall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Hg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49069" y="2041542"/>
            <a:ext cx="1816297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Litter Hg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49069" y="3448156"/>
            <a:ext cx="5051866" cy="10299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Soil Hg evasion</a:t>
            </a:r>
          </a:p>
          <a:p>
            <a:pPr>
              <a:spcBef>
                <a:spcPct val="0"/>
              </a:spcBef>
              <a:defRPr/>
            </a:pPr>
            <a:r>
              <a:rPr kumimoji="0" lang="en-US" sz="32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(moisture, temperature</a:t>
            </a:r>
            <a:r>
              <a:rPr lang="en-US" sz="3200" baseline="30000" dirty="0">
                <a:latin typeface="Times New Roman" pitchFamily="18" charset="0"/>
                <a:ea typeface="+mj-ea"/>
                <a:cs typeface="Times New Roman" pitchFamily="18" charset="0"/>
              </a:rPr>
              <a:t> and </a:t>
            </a:r>
            <a:r>
              <a:rPr kumimoji="0" lang="en-US" sz="32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solar radiation)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49069" y="4939129"/>
            <a:ext cx="1492740" cy="10299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Soil Hg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49069" y="1136924"/>
            <a:ext cx="5783386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Monthly from June to October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49069" y="2744849"/>
            <a:ext cx="3405946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October, by species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55320" y="4392923"/>
            <a:ext cx="4032742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June, August, October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55320" y="5765705"/>
            <a:ext cx="3033935" cy="5329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August, by depth</a:t>
            </a:r>
            <a:endParaRPr kumimoji="0" lang="en-US" sz="320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0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162</Words>
  <Application>Microsoft Office PowerPoint</Application>
  <PresentationFormat>Widescreen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Does climate change  alter mercury fluxes  in northern hardwood forests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climate change alter mercury fluxes and pools in northern hardwood forests</dc:title>
  <dc:creator>yangy48@gmail.com</dc:creator>
  <cp:lastModifiedBy>yangy48@gmail.com</cp:lastModifiedBy>
  <cp:revision>10</cp:revision>
  <dcterms:created xsi:type="dcterms:W3CDTF">2017-05-31T21:17:00Z</dcterms:created>
  <dcterms:modified xsi:type="dcterms:W3CDTF">2017-05-31T22:39:55Z</dcterms:modified>
</cp:coreProperties>
</file>