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688" r:id="rId2"/>
    <p:sldId id="68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6"/>
    <p:restoredTop sz="96208"/>
  </p:normalViewPr>
  <p:slideViewPr>
    <p:cSldViewPr snapToGrid="0" snapToObjects="1">
      <p:cViewPr varScale="1">
        <p:scale>
          <a:sx n="122" d="100"/>
          <a:sy n="122" d="100"/>
        </p:scale>
        <p:origin x="21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2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156" indent="0" algn="ctr">
              <a:buNone/>
              <a:defRPr/>
            </a:lvl2pPr>
            <a:lvl3pPr marL="912317" indent="0" algn="ctr">
              <a:buNone/>
              <a:defRPr/>
            </a:lvl3pPr>
            <a:lvl4pPr marL="1368476" indent="0" algn="ctr">
              <a:buNone/>
              <a:defRPr/>
            </a:lvl4pPr>
            <a:lvl5pPr marL="1824633" indent="0" algn="ctr">
              <a:buNone/>
              <a:defRPr/>
            </a:lvl5pPr>
            <a:lvl6pPr marL="2280794" indent="0" algn="ctr">
              <a:buNone/>
              <a:defRPr/>
            </a:lvl6pPr>
            <a:lvl7pPr marL="2736950" indent="0" algn="ctr">
              <a:buNone/>
              <a:defRPr/>
            </a:lvl7pPr>
            <a:lvl8pPr marL="3193102" indent="0" algn="ctr">
              <a:buNone/>
              <a:defRPr/>
            </a:lvl8pPr>
            <a:lvl9pPr marL="364926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1A626-5135-2347-9187-E425264EE1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187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3D8B0-513C-FA41-995E-5EBF78D79E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36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17000" y="219079"/>
            <a:ext cx="2921000" cy="59832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1" y="219079"/>
            <a:ext cx="8559800" cy="59832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11B9E-7760-B84E-A22E-86C77ACB2A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414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19075"/>
            <a:ext cx="8940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4000" y="1295400"/>
            <a:ext cx="11684000" cy="23764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000" y="3824311"/>
            <a:ext cx="11684000" cy="237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40755-112A-6E4F-83FD-D1D8EA7AD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661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19075"/>
            <a:ext cx="8940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54000" y="1295401"/>
            <a:ext cx="5740400" cy="4906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295400"/>
            <a:ext cx="5740400" cy="23764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824311"/>
            <a:ext cx="5740400" cy="237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A81D6-B8F5-BF42-8420-B0DDD35C9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930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19075"/>
            <a:ext cx="8940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54000" y="1295401"/>
            <a:ext cx="11684000" cy="4906963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33F09-26D9-8E40-BB16-1AA1AC0333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597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CEDBA-CE22-D64D-8A77-74B1927C45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00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2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9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156" indent="0">
              <a:buNone/>
              <a:defRPr sz="1800"/>
            </a:lvl2pPr>
            <a:lvl3pPr marL="912317" indent="0">
              <a:buNone/>
              <a:defRPr sz="1600"/>
            </a:lvl3pPr>
            <a:lvl4pPr marL="1368476" indent="0">
              <a:buNone/>
              <a:defRPr sz="1400"/>
            </a:lvl4pPr>
            <a:lvl5pPr marL="1824633" indent="0">
              <a:buNone/>
              <a:defRPr sz="1400"/>
            </a:lvl5pPr>
            <a:lvl6pPr marL="2280794" indent="0">
              <a:buNone/>
              <a:defRPr sz="1400"/>
            </a:lvl6pPr>
            <a:lvl7pPr marL="2736950" indent="0">
              <a:buNone/>
              <a:defRPr sz="1400"/>
            </a:lvl7pPr>
            <a:lvl8pPr marL="3193102" indent="0">
              <a:buNone/>
              <a:defRPr sz="1400"/>
            </a:lvl8pPr>
            <a:lvl9pPr marL="3649266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3665F-860A-7047-9E67-BE8565F03D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487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4000" y="1295401"/>
            <a:ext cx="5740400" cy="4906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1"/>
            <a:ext cx="5740400" cy="4906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6678C-C034-754C-BC01-B542FC4806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10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56" indent="0">
              <a:buNone/>
              <a:defRPr sz="2000" b="1"/>
            </a:lvl2pPr>
            <a:lvl3pPr marL="912317" indent="0">
              <a:buNone/>
              <a:defRPr sz="1800" b="1"/>
            </a:lvl3pPr>
            <a:lvl4pPr marL="1368476" indent="0">
              <a:buNone/>
              <a:defRPr sz="1600" b="1"/>
            </a:lvl4pPr>
            <a:lvl5pPr marL="1824633" indent="0">
              <a:buNone/>
              <a:defRPr sz="1600" b="1"/>
            </a:lvl5pPr>
            <a:lvl6pPr marL="2280794" indent="0">
              <a:buNone/>
              <a:defRPr sz="1600" b="1"/>
            </a:lvl6pPr>
            <a:lvl7pPr marL="2736950" indent="0">
              <a:buNone/>
              <a:defRPr sz="1600" b="1"/>
            </a:lvl7pPr>
            <a:lvl8pPr marL="3193102" indent="0">
              <a:buNone/>
              <a:defRPr sz="1600" b="1"/>
            </a:lvl8pPr>
            <a:lvl9pPr marL="364926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4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56" indent="0">
              <a:buNone/>
              <a:defRPr sz="2000" b="1"/>
            </a:lvl2pPr>
            <a:lvl3pPr marL="912317" indent="0">
              <a:buNone/>
              <a:defRPr sz="1800" b="1"/>
            </a:lvl3pPr>
            <a:lvl4pPr marL="1368476" indent="0">
              <a:buNone/>
              <a:defRPr sz="1600" b="1"/>
            </a:lvl4pPr>
            <a:lvl5pPr marL="1824633" indent="0">
              <a:buNone/>
              <a:defRPr sz="1600" b="1"/>
            </a:lvl5pPr>
            <a:lvl6pPr marL="2280794" indent="0">
              <a:buNone/>
              <a:defRPr sz="1600" b="1"/>
            </a:lvl6pPr>
            <a:lvl7pPr marL="2736950" indent="0">
              <a:buNone/>
              <a:defRPr sz="1600" b="1"/>
            </a:lvl7pPr>
            <a:lvl8pPr marL="3193102" indent="0">
              <a:buNone/>
              <a:defRPr sz="1600" b="1"/>
            </a:lvl8pPr>
            <a:lvl9pPr marL="364926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183B6-E478-6344-B9B1-5C8A57F0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47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B3241A-365C-BE41-82D7-07E3AC82A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996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E9590-54CA-BC4B-AB02-45520F7AB8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76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9" y="27307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4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156" indent="0">
              <a:buNone/>
              <a:defRPr sz="1200"/>
            </a:lvl2pPr>
            <a:lvl3pPr marL="912317" indent="0">
              <a:buNone/>
              <a:defRPr sz="1000"/>
            </a:lvl3pPr>
            <a:lvl4pPr marL="1368476" indent="0">
              <a:buNone/>
              <a:defRPr sz="900"/>
            </a:lvl4pPr>
            <a:lvl5pPr marL="1824633" indent="0">
              <a:buNone/>
              <a:defRPr sz="900"/>
            </a:lvl5pPr>
            <a:lvl6pPr marL="2280794" indent="0">
              <a:buNone/>
              <a:defRPr sz="900"/>
            </a:lvl6pPr>
            <a:lvl7pPr marL="2736950" indent="0">
              <a:buNone/>
              <a:defRPr sz="900"/>
            </a:lvl7pPr>
            <a:lvl8pPr marL="3193102" indent="0">
              <a:buNone/>
              <a:defRPr sz="900"/>
            </a:lvl8pPr>
            <a:lvl9pPr marL="364926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6B491-606B-6F46-ACFB-52F36B96AA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5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156" indent="0">
              <a:buNone/>
              <a:defRPr sz="2800"/>
            </a:lvl2pPr>
            <a:lvl3pPr marL="912317" indent="0">
              <a:buNone/>
              <a:defRPr sz="2400"/>
            </a:lvl3pPr>
            <a:lvl4pPr marL="1368476" indent="0">
              <a:buNone/>
              <a:defRPr sz="2000"/>
            </a:lvl4pPr>
            <a:lvl5pPr marL="1824633" indent="0">
              <a:buNone/>
              <a:defRPr sz="2000"/>
            </a:lvl5pPr>
            <a:lvl6pPr marL="2280794" indent="0">
              <a:buNone/>
              <a:defRPr sz="2000"/>
            </a:lvl6pPr>
            <a:lvl7pPr marL="2736950" indent="0">
              <a:buNone/>
              <a:defRPr sz="2000"/>
            </a:lvl7pPr>
            <a:lvl8pPr marL="3193102" indent="0">
              <a:buNone/>
              <a:defRPr sz="2000"/>
            </a:lvl8pPr>
            <a:lvl9pPr marL="3649266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156" indent="0">
              <a:buNone/>
              <a:defRPr sz="1200"/>
            </a:lvl2pPr>
            <a:lvl3pPr marL="912317" indent="0">
              <a:buNone/>
              <a:defRPr sz="1000"/>
            </a:lvl3pPr>
            <a:lvl4pPr marL="1368476" indent="0">
              <a:buNone/>
              <a:defRPr sz="900"/>
            </a:lvl4pPr>
            <a:lvl5pPr marL="1824633" indent="0">
              <a:buNone/>
              <a:defRPr sz="900"/>
            </a:lvl5pPr>
            <a:lvl6pPr marL="2280794" indent="0">
              <a:buNone/>
              <a:defRPr sz="900"/>
            </a:lvl6pPr>
            <a:lvl7pPr marL="2736950" indent="0">
              <a:buNone/>
              <a:defRPr sz="900"/>
            </a:lvl7pPr>
            <a:lvl8pPr marL="3193102" indent="0">
              <a:buNone/>
              <a:defRPr sz="900"/>
            </a:lvl8pPr>
            <a:lvl9pPr marL="364926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482D7-F959-AD4B-AAAB-E84052D5D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46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83499" y="748414"/>
            <a:ext cx="8940800" cy="514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223" tIns="45614" rIns="91223" bIns="456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4000" y="1295401"/>
            <a:ext cx="11684000" cy="490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223" tIns="45614" rIns="91223" bIns="456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14367" y="625475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3" tIns="45614" rIns="91223" bIns="4561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51E3931-E005-184C-AB77-E2C43234D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16"/>
          <p:cNvSpPr>
            <a:spLocks noChangeArrowheads="1"/>
          </p:cNvSpPr>
          <p:nvPr/>
        </p:nvSpPr>
        <p:spPr bwMode="auto">
          <a:xfrm>
            <a:off x="11785600" y="76200"/>
            <a:ext cx="101600" cy="838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23" tIns="45614" rIns="91223" bIns="45614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en-US" sz="18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599723" y="6345325"/>
            <a:ext cx="49925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Planetary Mission Senior Review – May 16, 2016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F438408-F343-484C-98DE-63E9256F7C37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0" y="-14289"/>
            <a:ext cx="12252960" cy="710317"/>
          </a:xfrm>
          <a:prstGeom prst="rect">
            <a:avLst/>
          </a:prstGeom>
        </p:spPr>
      </p:pic>
      <p:pic>
        <p:nvPicPr>
          <p:cNvPr id="1032" name="Picture 1" descr="LRO_Logo.png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032067" y="254123"/>
            <a:ext cx="974131" cy="866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0632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ＭＳ Ｐゴシック" pitchFamily="93" charset="-128"/>
          <a:cs typeface="ＭＳ Ｐゴシック" pitchFamily="93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93" charset="0"/>
          <a:ea typeface="ＭＳ Ｐゴシック" pitchFamily="93" charset="-128"/>
          <a:cs typeface="ＭＳ Ｐゴシック" pitchFamily="93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93" charset="0"/>
          <a:ea typeface="ＭＳ Ｐゴシック" pitchFamily="93" charset="-128"/>
          <a:cs typeface="ＭＳ Ｐゴシック" pitchFamily="93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93" charset="0"/>
          <a:ea typeface="ＭＳ Ｐゴシック" pitchFamily="93" charset="-128"/>
          <a:cs typeface="ＭＳ Ｐゴシック" pitchFamily="93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93" charset="0"/>
          <a:ea typeface="ＭＳ Ｐゴシック" pitchFamily="93" charset="-128"/>
          <a:cs typeface="ＭＳ Ｐゴシック" pitchFamily="93" charset="-128"/>
        </a:defRPr>
      </a:lvl5pPr>
      <a:lvl6pPr marL="456156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93" charset="0"/>
        </a:defRPr>
      </a:lvl6pPr>
      <a:lvl7pPr marL="912317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93" charset="0"/>
        </a:defRPr>
      </a:lvl7pPr>
      <a:lvl8pPr marL="1368476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93" charset="0"/>
        </a:defRPr>
      </a:lvl8pPr>
      <a:lvl9pPr marL="1824633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93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93" charset="-128"/>
          <a:cs typeface="ＭＳ Ｐゴシック" pitchFamily="93" charset="-128"/>
        </a:defRPr>
      </a:lvl1pPr>
      <a:lvl2pPr marL="739775" indent="-284163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93" charset="-128"/>
          <a:cs typeface="ＭＳ Ｐゴシック" pitchFamily="93" charset="-128"/>
        </a:defRPr>
      </a:lvl2pPr>
      <a:lvl3pPr marL="1139825" indent="-227013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93" charset="-128"/>
          <a:cs typeface="ＭＳ Ｐゴシック" pitchFamily="93" charset="-128"/>
        </a:defRPr>
      </a:lvl3pPr>
      <a:lvl4pPr marL="1595438" indent="-227013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93" charset="-128"/>
          <a:cs typeface="ＭＳ Ｐゴシック" pitchFamily="93" charset="-128"/>
        </a:defRPr>
      </a:lvl4pPr>
      <a:lvl5pPr marL="2052638" indent="-22701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93" charset="-128"/>
          <a:cs typeface="ＭＳ Ｐゴシック" pitchFamily="93" charset="-128"/>
        </a:defRPr>
      </a:lvl5pPr>
      <a:lvl6pPr marL="2508871" indent="-228079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93" charset="-128"/>
        </a:defRPr>
      </a:lvl6pPr>
      <a:lvl7pPr marL="2965031" indent="-228079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93" charset="-128"/>
        </a:defRPr>
      </a:lvl7pPr>
      <a:lvl8pPr marL="3421188" indent="-228079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93" charset="-128"/>
        </a:defRPr>
      </a:lvl8pPr>
      <a:lvl9pPr marL="3877347" indent="-228079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93" charset="-128"/>
        </a:defRPr>
      </a:lvl9pPr>
    </p:bodyStyle>
    <p:otherStyle>
      <a:defPPr>
        <a:defRPr lang="en-US"/>
      </a:defPPr>
      <a:lvl1pPr marL="0" algn="l" defTabSz="456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156" algn="l" defTabSz="456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317" algn="l" defTabSz="456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476" algn="l" defTabSz="456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633" algn="l" defTabSz="456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794" algn="l" defTabSz="456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6950" algn="l" defTabSz="456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102" algn="l" defTabSz="456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9266" algn="l" defTabSz="456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336" y="1005840"/>
            <a:ext cx="5885224" cy="2926080"/>
          </a:xfrm>
        </p:spPr>
        <p:txBody>
          <a:bodyPr numCol="1" spcCol="182880"/>
          <a:lstStyle/>
          <a:p>
            <a:pPr marL="0" indent="0">
              <a:buNone/>
            </a:pPr>
            <a:r>
              <a:rPr lang="en-US" sz="1800" u="sng" dirty="0"/>
              <a:t>High Level Science Question(s)</a:t>
            </a:r>
          </a:p>
          <a:p>
            <a:r>
              <a:rPr lang="en-US" sz="1600" dirty="0">
                <a:solidFill>
                  <a:schemeClr val="tx2"/>
                </a:solidFill>
                <a:cs typeface="Times New Roman"/>
              </a:rPr>
              <a:t>Point to Decadal/SCEM/Artemis SDT report</a:t>
            </a:r>
            <a:endParaRPr lang="en-US" sz="1200" dirty="0"/>
          </a:p>
          <a:p>
            <a:endParaRPr lang="en-US" sz="1000" dirty="0">
              <a:solidFill>
                <a:schemeClr val="tx2"/>
              </a:solidFill>
              <a:cs typeface="Times New Roman"/>
            </a:endParaRPr>
          </a:p>
          <a:p>
            <a:pPr marL="0" indent="0">
              <a:buNone/>
            </a:pPr>
            <a:r>
              <a:rPr lang="en-US" sz="1800" u="sng" dirty="0"/>
              <a:t>Investigation Science Question(s)</a:t>
            </a:r>
          </a:p>
          <a:p>
            <a:r>
              <a:rPr lang="en-US" sz="1200" dirty="0"/>
              <a:t>What is/are the questions being answered</a:t>
            </a:r>
          </a:p>
          <a:p>
            <a:endParaRPr lang="en-US" sz="1600" u="sng" dirty="0"/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  <a:cs typeface="Times New Roman"/>
            </a:endParaRPr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>
          <a:xfrm>
            <a:off x="0" y="710004"/>
            <a:ext cx="11604612" cy="380459"/>
          </a:xfrm>
        </p:spPr>
        <p:txBody>
          <a:bodyPr/>
          <a:lstStyle/>
          <a:p>
            <a:r>
              <a:rPr lang="en-US" dirty="0"/>
              <a:t>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7FA6516-1E7D-374A-8F67-0395A21D7839}"/>
              </a:ext>
            </a:extLst>
          </p:cNvPr>
          <p:cNvCxnSpPr/>
          <p:nvPr/>
        </p:nvCxnSpPr>
        <p:spPr bwMode="auto">
          <a:xfrm>
            <a:off x="91440" y="4069080"/>
            <a:ext cx="11978640" cy="0"/>
          </a:xfrm>
          <a:prstGeom prst="line">
            <a:avLst/>
          </a:prstGeom>
          <a:solidFill>
            <a:srgbClr val="0000FF"/>
          </a:solidFill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79CE633-88F1-FA48-9259-02366274C1B7}"/>
              </a:ext>
            </a:extLst>
          </p:cNvPr>
          <p:cNvSpPr txBox="1">
            <a:spLocks/>
          </p:cNvSpPr>
          <p:nvPr/>
        </p:nvSpPr>
        <p:spPr bwMode="auto">
          <a:xfrm>
            <a:off x="6096000" y="1005840"/>
            <a:ext cx="5976664" cy="2926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223" tIns="45614" rIns="91223" bIns="45614" numCol="1" spcCol="182880" anchor="t" anchorCtr="0" compatLnSpc="1">
            <a:prstTxWarp prst="textNoShape">
              <a:avLst/>
            </a:prstTxWarp>
          </a:bodyPr>
          <a:lstStyle>
            <a:lvl1pPr marL="341313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93" charset="-128"/>
                <a:cs typeface="ＭＳ Ｐゴシック" pitchFamily="93" charset="-128"/>
              </a:defRPr>
            </a:lvl1pPr>
            <a:lvl2pPr marL="739775" indent="-284163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93" charset="-128"/>
                <a:cs typeface="ＭＳ Ｐゴシック" pitchFamily="93" charset="-128"/>
              </a:defRPr>
            </a:lvl2pPr>
            <a:lvl3pPr marL="1139825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93" charset="-128"/>
                <a:cs typeface="ＭＳ Ｐゴシック" pitchFamily="93" charset="-128"/>
              </a:defRPr>
            </a:lvl3pPr>
            <a:lvl4pPr marL="1595438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93" charset="-128"/>
                <a:cs typeface="ＭＳ Ｐゴシック" pitchFamily="93" charset="-128"/>
              </a:defRPr>
            </a:lvl4pPr>
            <a:lvl5pPr marL="2052638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93" charset="-128"/>
                <a:cs typeface="ＭＳ Ｐゴシック" pitchFamily="93" charset="-128"/>
              </a:defRPr>
            </a:lvl5pPr>
            <a:lvl6pPr marL="2508871" indent="-22807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pitchFamily="93" charset="-128"/>
              </a:defRPr>
            </a:lvl6pPr>
            <a:lvl7pPr marL="2965031" indent="-22807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pitchFamily="93" charset="-128"/>
              </a:defRPr>
            </a:lvl7pPr>
            <a:lvl8pPr marL="3421188" indent="-22807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pitchFamily="93" charset="-128"/>
              </a:defRPr>
            </a:lvl8pPr>
            <a:lvl9pPr marL="3877347" indent="-22807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pitchFamily="93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ＭＳ Ｐゴシック" pitchFamily="93" charset="-128"/>
              </a:rPr>
              <a:t>Key Figure(s)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4C51C71-9945-7A49-AF93-333099883468}"/>
              </a:ext>
            </a:extLst>
          </p:cNvPr>
          <p:cNvSpPr txBox="1">
            <a:spLocks/>
          </p:cNvSpPr>
          <p:nvPr/>
        </p:nvSpPr>
        <p:spPr bwMode="auto">
          <a:xfrm>
            <a:off x="119336" y="4114800"/>
            <a:ext cx="5885224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223" tIns="45614" rIns="91223" bIns="45614" numCol="1" spcCol="182880" anchor="t" anchorCtr="0" compatLnSpc="1">
            <a:prstTxWarp prst="textNoShape">
              <a:avLst/>
            </a:prstTxWarp>
          </a:bodyPr>
          <a:lstStyle>
            <a:lvl1pPr marL="341313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93" charset="-128"/>
                <a:cs typeface="ＭＳ Ｐゴシック" pitchFamily="93" charset="-128"/>
              </a:defRPr>
            </a:lvl1pPr>
            <a:lvl2pPr marL="739775" indent="-284163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93" charset="-128"/>
                <a:cs typeface="ＭＳ Ｐゴシック" pitchFamily="93" charset="-128"/>
              </a:defRPr>
            </a:lvl2pPr>
            <a:lvl3pPr marL="1139825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93" charset="-128"/>
                <a:cs typeface="ＭＳ Ｐゴシック" pitchFamily="93" charset="-128"/>
              </a:defRPr>
            </a:lvl3pPr>
            <a:lvl4pPr marL="1595438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93" charset="-128"/>
                <a:cs typeface="ＭＳ Ｐゴシック" pitchFamily="93" charset="-128"/>
              </a:defRPr>
            </a:lvl4pPr>
            <a:lvl5pPr marL="2052638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93" charset="-128"/>
                <a:cs typeface="ＭＳ Ｐゴシック" pitchFamily="93" charset="-128"/>
              </a:defRPr>
            </a:lvl5pPr>
            <a:lvl6pPr marL="2508871" indent="-22807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pitchFamily="93" charset="-128"/>
              </a:defRPr>
            </a:lvl6pPr>
            <a:lvl7pPr marL="2965031" indent="-22807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pitchFamily="93" charset="-128"/>
              </a:defRPr>
            </a:lvl7pPr>
            <a:lvl8pPr marL="3421188" indent="-22807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pitchFamily="93" charset="-128"/>
              </a:defRPr>
            </a:lvl8pPr>
            <a:lvl9pPr marL="3877347" indent="-22807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pitchFamily="93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ＭＳ Ｐゴシック" pitchFamily="93" charset="-128"/>
              </a:rPr>
              <a:t>Instrument Observations (and how much data is required)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ＭＳ Ｐゴシック" pitchFamily="93" charset="-128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ＭＳ Ｐゴシック" pitchFamily="93" charset="-128"/>
              </a:rPr>
              <a:t>Instrument 1: Observation/data needed</a:t>
            </a:r>
          </a:p>
          <a:p>
            <a:pPr marL="285750" lvl="0" indent="-285750">
              <a:buFont typeface="Arial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entury Gothic"/>
              </a:rPr>
              <a:t>Instrument 2: </a:t>
            </a:r>
            <a:r>
              <a:rPr lang="en-US" sz="1600" dirty="0">
                <a:solidFill>
                  <a:srgbClr val="000000"/>
                </a:solidFill>
              </a:rPr>
              <a:t>Observation/data needed (if necessary)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ＭＳ Ｐゴシック" pitchFamily="93" charset="-128"/>
            </a:endParaRPr>
          </a:p>
          <a:p>
            <a:pPr marL="341313" marR="0" lvl="0" indent="-3413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ＭＳ Ｐゴシック" pitchFamily="93" charset="-128"/>
              <a:cs typeface="Times New Roman"/>
            </a:endParaRPr>
          </a:p>
          <a:p>
            <a:pPr marL="341313" marR="0" lvl="0" indent="-3413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ＭＳ Ｐゴシック" pitchFamily="93" charset="-128"/>
              <a:cs typeface="Times New Roman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8B39E4C-6F2E-F348-BC14-302E48CD3154}"/>
              </a:ext>
            </a:extLst>
          </p:cNvPr>
          <p:cNvCxnSpPr>
            <a:cxnSpLocks/>
          </p:cNvCxnSpPr>
          <p:nvPr/>
        </p:nvCxnSpPr>
        <p:spPr bwMode="auto">
          <a:xfrm>
            <a:off x="6050280" y="1097278"/>
            <a:ext cx="0" cy="5669280"/>
          </a:xfrm>
          <a:prstGeom prst="line">
            <a:avLst/>
          </a:prstGeom>
          <a:solidFill>
            <a:srgbClr val="0000FF"/>
          </a:solidFill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312770A6-6BD8-5645-9747-49A08AC74894}"/>
              </a:ext>
            </a:extLst>
          </p:cNvPr>
          <p:cNvSpPr txBox="1">
            <a:spLocks/>
          </p:cNvSpPr>
          <p:nvPr/>
        </p:nvSpPr>
        <p:spPr bwMode="auto">
          <a:xfrm>
            <a:off x="6096000" y="4114800"/>
            <a:ext cx="5976664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223" tIns="45614" rIns="91223" bIns="45614" numCol="1" spcCol="182880" anchor="t" anchorCtr="0" compatLnSpc="1">
            <a:prstTxWarp prst="textNoShape">
              <a:avLst/>
            </a:prstTxWarp>
          </a:bodyPr>
          <a:lstStyle>
            <a:lvl1pPr marL="341313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93" charset="-128"/>
                <a:cs typeface="ＭＳ Ｐゴシック" pitchFamily="93" charset="-128"/>
              </a:defRPr>
            </a:lvl1pPr>
            <a:lvl2pPr marL="739775" indent="-284163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93" charset="-128"/>
                <a:cs typeface="ＭＳ Ｐゴシック" pitchFamily="93" charset="-128"/>
              </a:defRPr>
            </a:lvl2pPr>
            <a:lvl3pPr marL="1139825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93" charset="-128"/>
                <a:cs typeface="ＭＳ Ｐゴシック" pitchFamily="93" charset="-128"/>
              </a:defRPr>
            </a:lvl3pPr>
            <a:lvl4pPr marL="1595438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93" charset="-128"/>
                <a:cs typeface="ＭＳ Ｐゴシック" pitchFamily="93" charset="-128"/>
              </a:defRPr>
            </a:lvl4pPr>
            <a:lvl5pPr marL="2052638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93" charset="-128"/>
                <a:cs typeface="ＭＳ Ｐゴシック" pitchFamily="93" charset="-128"/>
              </a:defRPr>
            </a:lvl5pPr>
            <a:lvl6pPr marL="2508871" indent="-22807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pitchFamily="93" charset="-128"/>
              </a:defRPr>
            </a:lvl6pPr>
            <a:lvl7pPr marL="2965031" indent="-22807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pitchFamily="93" charset="-128"/>
              </a:defRPr>
            </a:lvl7pPr>
            <a:lvl8pPr marL="3421188" indent="-22807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pitchFamily="93" charset="-128"/>
              </a:defRPr>
            </a:lvl8pPr>
            <a:lvl9pPr marL="3877347" indent="-22807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pitchFamily="93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ＭＳ Ｐゴシック" pitchFamily="93" charset="-128"/>
              </a:rPr>
              <a:t>Anticipated Outcome(s) 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ＭＳ Ｐゴシック" pitchFamily="93" charset="-128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ＭＳ Ｐゴシック" pitchFamily="93" charset="-128"/>
              <a:cs typeface="Times New Roman"/>
            </a:endParaRPr>
          </a:p>
          <a:p>
            <a:pPr marL="341313" marR="0" lvl="0" indent="-3413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ＭＳ Ｐゴシック" pitchFamily="93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48929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BCD0E-B8B7-A247-8844-1A1701CD0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Information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6D8470-9086-E445-A2E1-B277094D0613}"/>
              </a:ext>
            </a:extLst>
          </p:cNvPr>
          <p:cNvSpPr txBox="1"/>
          <p:nvPr/>
        </p:nvSpPr>
        <p:spPr>
          <a:xfrm>
            <a:off x="191344" y="1304765"/>
            <a:ext cx="118093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ヒラギノ角ゴ Pro W3" charset="0"/>
                <a:cs typeface="Times New Roman"/>
              </a:rPr>
              <a:t>Additional details: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ヒラギノ角ゴ Pro W3" charset="0"/>
              <a:cs typeface="Times New Roman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ヒラギノ角ゴ Pro W3" charset="0"/>
              <a:cs typeface="Times New Roman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ヒラギノ角ゴ Pro W3" charset="0"/>
                <a:cs typeface="Times New Roman"/>
              </a:rPr>
              <a:t>Additional figures:</a:t>
            </a:r>
            <a:endParaRPr lang="en-US" kern="0" dirty="0">
              <a:solidFill>
                <a:srgbClr val="000000"/>
              </a:solidFill>
              <a:latin typeface="Century Gothic"/>
              <a:ea typeface="ヒラギノ角ゴ Pro W3" charset="0"/>
              <a:cs typeface="Times New Roman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ヒラギノ角ゴ Pro W3" charset="0"/>
              <a:cs typeface="Times New Roman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000000"/>
                </a:solidFill>
                <a:latin typeface="Century Gothic"/>
                <a:ea typeface="ヒラギノ角ゴ Pro W3" charset="0"/>
                <a:cs typeface="Times New Roman"/>
              </a:rPr>
              <a:t>Additional references: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ヒラギノ角ゴ Pro W3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5880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>
</file>

<file path=ppt/theme/theme1.xml><?xml version="1.0" encoding="utf-8"?>
<a:theme xmlns:a="http://schemas.openxmlformats.org/drawingml/2006/main" name="LRO_UpdatedLogo3">
  <a:themeElements>
    <a:clrScheme name="LRO Overview for outreac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9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93" charset="0"/>
          </a:defRPr>
        </a:defPPr>
      </a:lstStyle>
    </a:lnDef>
  </a:objectDefaults>
  <a:extraClrSchemeLst>
    <a:extraClrScheme>
      <a:clrScheme name="LRO Overview for outreac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RO Overview for outreac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RO Overview for outreac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RO Overview for outreac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RO Overview for outreac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RO Overview for outreac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RO Overview for outreac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RO Overview for outreac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RO Overview for outreac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RO Overview for outreac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RO Overview for outreac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RO Overview for outreac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7887</TotalTime>
  <Words>80</Words>
  <Application>Microsoft Macintosh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ＭＳ Ｐゴシック</vt:lpstr>
      <vt:lpstr>ヒラギノ角ゴ Pro W3</vt:lpstr>
      <vt:lpstr>Arial</vt:lpstr>
      <vt:lpstr>Century Gothic</vt:lpstr>
      <vt:lpstr>Tahoma</vt:lpstr>
      <vt:lpstr>Times New Roman</vt:lpstr>
      <vt:lpstr>LRO_UpdatedLogo3</vt:lpstr>
      <vt:lpstr>Title</vt:lpstr>
      <vt:lpstr>Additional Information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Petro, Noah E. (GSFC-6980)</dc:creator>
  <cp:lastModifiedBy>Becky</cp:lastModifiedBy>
  <cp:revision>58</cp:revision>
  <dcterms:created xsi:type="dcterms:W3CDTF">2021-04-22T18:05:59Z</dcterms:created>
  <dcterms:modified xsi:type="dcterms:W3CDTF">2024-08-26T22:17:11Z</dcterms:modified>
</cp:coreProperties>
</file>