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261-86FA-4EC8-9C14-9BF37F5F5637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2D10-E235-4359-8762-80123BA30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261-86FA-4EC8-9C14-9BF37F5F5637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2D10-E235-4359-8762-80123BA30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261-86FA-4EC8-9C14-9BF37F5F5637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2D10-E235-4359-8762-80123BA30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261-86FA-4EC8-9C14-9BF37F5F5637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2D10-E235-4359-8762-80123BA30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261-86FA-4EC8-9C14-9BF37F5F5637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2D10-E235-4359-8762-80123BA30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261-86FA-4EC8-9C14-9BF37F5F5637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2D10-E235-4359-8762-80123BA30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261-86FA-4EC8-9C14-9BF37F5F5637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2D10-E235-4359-8762-80123BA30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261-86FA-4EC8-9C14-9BF37F5F5637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2D10-E235-4359-8762-80123BA30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261-86FA-4EC8-9C14-9BF37F5F5637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2D10-E235-4359-8762-80123BA30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261-86FA-4EC8-9C14-9BF37F5F5637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2D10-E235-4359-8762-80123BA30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261-86FA-4EC8-9C14-9BF37F5F5637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2D10-E235-4359-8762-80123BA30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33261-86FA-4EC8-9C14-9BF37F5F5637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D2D10-E235-4359-8762-80123BA30C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9928" t="11868" r="12035" b="32530"/>
          <a:stretch>
            <a:fillRect/>
          </a:stretch>
        </p:blipFill>
        <p:spPr bwMode="auto">
          <a:xfrm>
            <a:off x="380999" y="838200"/>
            <a:ext cx="842210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ruster_temps_postAD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" y="290512"/>
            <a:ext cx="8553450" cy="627697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1219200" y="304800"/>
            <a:ext cx="0" cy="3657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371600" y="304800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870208" y="304800"/>
            <a:ext cx="0" cy="5486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284192" y="304800"/>
            <a:ext cx="0" cy="5486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200400" y="304800"/>
            <a:ext cx="0" cy="7315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371600" y="304800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478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Spin-up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Re-point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ADV1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371600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2000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866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48600" y="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ADV3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p_zone_temps_postAD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" y="290512"/>
            <a:ext cx="8553450" cy="627697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1295400" y="304800"/>
            <a:ext cx="0" cy="3657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447800" y="304800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870208" y="304800"/>
            <a:ext cx="0" cy="10058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284192" y="304800"/>
            <a:ext cx="0" cy="10058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200400" y="304800"/>
            <a:ext cx="0" cy="7315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304800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Spin-up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Re-point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ADV1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447800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38200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866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48600" y="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ADV3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_temp_postAD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" y="290512"/>
            <a:ext cx="8553450" cy="627697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1295400" y="304800"/>
            <a:ext cx="0" cy="3657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447800" y="304800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870208" y="304800"/>
            <a:ext cx="0" cy="24688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284192" y="304800"/>
            <a:ext cx="0" cy="3505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200400" y="304800"/>
            <a:ext cx="0" cy="7315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304800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Spin-up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Re-point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ADV1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447800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38200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866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48600" y="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ADV3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95" t="19231" r="39265" b="25000"/>
          <a:stretch>
            <a:fillRect/>
          </a:stretch>
        </p:blipFill>
        <p:spPr bwMode="auto">
          <a:xfrm>
            <a:off x="447675" y="228599"/>
            <a:ext cx="8239125" cy="63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1219200" y="304800"/>
            <a:ext cx="0" cy="3657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371600" y="304800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336808" y="304800"/>
            <a:ext cx="0" cy="6400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750792" y="304800"/>
            <a:ext cx="0" cy="8229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24200" y="304800"/>
            <a:ext cx="0" cy="7315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371600" y="304800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478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Spin-up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762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Re-point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ADV1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371600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2000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532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15200" y="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ADV3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n_rate_postAD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" y="290512"/>
            <a:ext cx="8553450" cy="627697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1143000" y="304800"/>
            <a:ext cx="0" cy="3657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295400" y="304800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870208" y="304800"/>
            <a:ext cx="0" cy="457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284192" y="304800"/>
            <a:ext cx="0" cy="457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86752" y="304800"/>
            <a:ext cx="0" cy="7315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295400" y="304800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716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Spin-up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Re-point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ADV1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295400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85800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866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48600" y="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ADV3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8077200" y="762000"/>
            <a:ext cx="6096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00800" y="1143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See Next Slide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n_rate_closeup_postAD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" y="290512"/>
            <a:ext cx="8553450" cy="62769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ttcells_postAD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" y="290512"/>
            <a:ext cx="8553450" cy="627697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1143000" y="304800"/>
            <a:ext cx="0" cy="3657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295400" y="304800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870208" y="304800"/>
            <a:ext cx="0" cy="24688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284192" y="304800"/>
            <a:ext cx="0" cy="3505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200400" y="304800"/>
            <a:ext cx="0" cy="7315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295400" y="304800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Spin-up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Re-point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ADV1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295400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85800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866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48600" y="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ADV3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rrents_postAD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" y="290512"/>
            <a:ext cx="8553450" cy="627697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1143000" y="304800"/>
            <a:ext cx="0" cy="3657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295400" y="304800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870208" y="304800"/>
            <a:ext cx="0" cy="6400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284192" y="304800"/>
            <a:ext cx="0" cy="7315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200400" y="304800"/>
            <a:ext cx="0" cy="7315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295400" y="304800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Spin-up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Re-point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ADV1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295400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85800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866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48600" y="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ADV3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1374" t="11046" r="5088" b="33548"/>
          <a:stretch>
            <a:fillRect/>
          </a:stretch>
        </p:blipFill>
        <p:spPr bwMode="auto">
          <a:xfrm>
            <a:off x="152399" y="762000"/>
            <a:ext cx="876875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ral_postAD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304800"/>
            <a:ext cx="8553450" cy="627697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295400" y="304800"/>
            <a:ext cx="0" cy="3886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447800" y="304800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870208" y="304800"/>
            <a:ext cx="0" cy="3886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284192" y="304800"/>
            <a:ext cx="0" cy="3505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76600" y="304800"/>
            <a:ext cx="0" cy="4191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Spin-up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Re-point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670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ADV1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447800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8200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866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848600" y="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ADV3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xial_postAD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" y="290512"/>
            <a:ext cx="8553450" cy="627697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1295400" y="304800"/>
            <a:ext cx="0" cy="3886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447800" y="304800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889544" y="190500"/>
            <a:ext cx="0" cy="8763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284192" y="304800"/>
            <a:ext cx="0" cy="7315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276600" y="304800"/>
            <a:ext cx="0" cy="533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447800" y="304800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Spin-up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Re-point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ADV1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447800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38200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866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48600" y="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ADV3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ruster_temps_postAD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" y="290512"/>
            <a:ext cx="8553450" cy="627697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1178256" y="304800"/>
            <a:ext cx="0" cy="1828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330656" y="304800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870208" y="304800"/>
            <a:ext cx="0" cy="7315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284192" y="304800"/>
            <a:ext cx="0" cy="5486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222008" y="304800"/>
            <a:ext cx="0" cy="533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330656" y="304800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Spin-up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17825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Re-point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12408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ADV1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330656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1056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866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48600" y="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ADV3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kpress_postAD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" y="290512"/>
            <a:ext cx="8553450" cy="627697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1295400" y="304800"/>
            <a:ext cx="0" cy="3657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447800" y="304800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870208" y="304800"/>
            <a:ext cx="0" cy="24688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284192" y="304800"/>
            <a:ext cx="0" cy="3505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200400" y="304800"/>
            <a:ext cx="0" cy="7315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304800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Spin-up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Re-point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ADV1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447800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38200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866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48600" y="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ADV3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8001000" y="4648200"/>
            <a:ext cx="6096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00800" y="4953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See Next Slide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kpress_postburn_postAD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" y="290512"/>
            <a:ext cx="8553450" cy="62769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N_catbeds_postAD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" y="290512"/>
            <a:ext cx="8553450" cy="627697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219200" y="304800"/>
            <a:ext cx="0" cy="6400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371600" y="304800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870208" y="304800"/>
            <a:ext cx="0" cy="10058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284192" y="304800"/>
            <a:ext cx="0" cy="7315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200400" y="304800"/>
            <a:ext cx="0" cy="7315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371600" y="304800"/>
            <a:ext cx="0" cy="7315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Spin-up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Re-point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908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ADV1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371600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62000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866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48600" y="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ADV3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N_catbed_postAD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" y="290512"/>
            <a:ext cx="8553450" cy="627697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1295400" y="304800"/>
            <a:ext cx="0" cy="3657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447800" y="304800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870208" y="304800"/>
            <a:ext cx="0" cy="5486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284192" y="304800"/>
            <a:ext cx="0" cy="5486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200400" y="304800"/>
            <a:ext cx="0" cy="7315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304800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Spin-up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Re-point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ADV1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447800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38200" y="304800"/>
            <a:ext cx="457200" cy="1524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86600" y="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48600" y="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ADV3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71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Orbital Sciences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tylerr</dc:creator>
  <cp:lastModifiedBy>tylerr</cp:lastModifiedBy>
  <cp:revision>8</cp:revision>
  <dcterms:created xsi:type="dcterms:W3CDTF">2011-06-19T15:50:35Z</dcterms:created>
  <dcterms:modified xsi:type="dcterms:W3CDTF">2011-06-19T17:21:29Z</dcterms:modified>
</cp:coreProperties>
</file>